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6" r:id="rId3"/>
    <p:sldId id="257" r:id="rId4"/>
    <p:sldId id="259" r:id="rId5"/>
    <p:sldId id="260" r:id="rId6"/>
    <p:sldId id="261" r:id="rId7"/>
    <p:sldId id="275" r:id="rId8"/>
    <p:sldId id="262" r:id="rId9"/>
    <p:sldId id="263" r:id="rId10"/>
    <p:sldId id="264" r:id="rId11"/>
    <p:sldId id="270" r:id="rId12"/>
    <p:sldId id="271" r:id="rId13"/>
    <p:sldId id="268" r:id="rId14"/>
    <p:sldId id="267" r:id="rId15"/>
    <p:sldId id="273" r:id="rId16"/>
    <p:sldId id="274" r:id="rId17"/>
    <p:sldId id="279" r:id="rId18"/>
    <p:sldId id="278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Фоны Для Оформления В Детском Саду В Картинках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0514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 воспитатель!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267" name="Picture 3" descr="C:\Users\Венер\Desktop\Мамины фотографии\фотки с маминого\Я  на альбом\IMG_20180608_08254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772816"/>
            <a:ext cx="2646294" cy="352839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21506" name="AutoShape 2" descr="Фоны Для Оформления В Детском Саду В Картинка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08" name="AutoShape 4" descr="Фоны Для Оформления В Детском Саду В Картинка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9" name="Picture 3" descr="C:\Users\Венер\Desktop\Сад 6\Мет час гр 7 фото\РОЗА МУСОВНА ПЕДЧАС\МЕТОДЧАС 16.05.2019\IMG_20190516_1412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311606"/>
            <a:ext cx="4104456" cy="3078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Семинар -лето 2019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9220" name="Picture 4" descr="C:\Users\Венер\Desktop\Сад 6\Мет час гр 7 фото\РОЗА МУСОВНА ПЕДЧАС\МЕТОДЧАС 16.05.2019\IMG_20190516_1412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502786"/>
            <a:ext cx="4499992" cy="3374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Новогодний утренник</a:t>
            </a:r>
            <a:endParaRPr lang="ru-RU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42" name="Picture 2" descr="C:\Users\Венер\Desktop\Сад 6\Мет час гр 7 фото\РОЗА МУСОВНА ПЕДЧАС\НОВЫЙ ГОД\IMG_82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3815916" cy="25439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3" name="Picture 3" descr="C:\Users\Венер\Desktop\Сад 6\Мет час гр 7 фото\РОЗА МУСОВНА ПЕДЧАС\НОВЫЙ ГОД\IMG_826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196752"/>
            <a:ext cx="3754512" cy="25030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6" name="Picture 6" descr="C:\Users\Венер\Desktop\Мамины фотографии\viber\media\Viber Images\IMG-a37304dc391eda94a23edc04a54bbb2f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3356992"/>
            <a:ext cx="5468100" cy="3075806"/>
          </a:xfrm>
          <a:prstGeom prst="rect">
            <a:avLst/>
          </a:prstGeom>
          <a:ln w="127000" cap="sq">
            <a:solidFill>
              <a:srgbClr val="00B05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Зимние забавы</a:t>
            </a:r>
            <a:endParaRPr lang="ru-RU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5" descr="C:\Users\Венер\Desktop\Мамины фотографии\Фото вайбер\Новая папка (3)\IMG-6fdf8dd640ba5f79a69e6928435bce6e-V -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3787899" cy="2838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C:\Users\Венер\Desktop\Мамины фотографии\viber\media\Viber Images\IMG-d80810676fabeefd88d94874ac4ea68c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412776"/>
            <a:ext cx="3802369" cy="2851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C:\Users\Венер\Desktop\Мамины фотографии\Фото вайбер\IMG_20181204_1318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3573016"/>
            <a:ext cx="2301720" cy="3068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Праздник мам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3314" name="Picture 2" descr="C:\Users\Венер\Desktop\Мамины фотографии\viber\media\Viber Images\IMG-d94d725be23eca4799ef84677db3e123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4794956" cy="2697163"/>
          </a:xfrm>
          <a:prstGeom prst="rect">
            <a:avLst/>
          </a:prstGeom>
          <a:ln w="190500" cap="sq">
            <a:solidFill>
              <a:srgbClr val="00B0F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316" name="Picture 4" descr="C:\Users\Венер\Desktop\Мамины фотографии\Новая папка\IMG-4ef6200855a96be2b054e49e240ee330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3501008"/>
            <a:ext cx="5292080" cy="29767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Встречаем весну</a:t>
            </a:r>
            <a:endParaRPr lang="ru-RU" b="1" dirty="0">
              <a:ln w="11430"/>
              <a:solidFill>
                <a:srgbClr val="00B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290" name="Picture 2" descr="C:\Users\Венер\Desktop\Мамины фотографии\DSC030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3158"/>
          <a:stretch>
            <a:fillRect/>
          </a:stretch>
        </p:blipFill>
        <p:spPr bwMode="auto">
          <a:xfrm>
            <a:off x="563554" y="1124744"/>
            <a:ext cx="3758963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1" name="Picture 3" descr="C:\Users\Венер\Desktop\Мамины фотографии\Я весна\DSC02982.JPG"/>
          <p:cNvPicPr>
            <a:picLocks noChangeAspect="1" noChangeArrowheads="1"/>
          </p:cNvPicPr>
          <p:nvPr/>
        </p:nvPicPr>
        <p:blipFill>
          <a:blip r:embed="rId3" cstate="print"/>
          <a:srcRect t="8306" b="-2437"/>
          <a:stretch>
            <a:fillRect/>
          </a:stretch>
        </p:blipFill>
        <p:spPr bwMode="auto">
          <a:xfrm>
            <a:off x="5004048" y="1124744"/>
            <a:ext cx="3467877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2" name="Picture 4" descr="C:\Users\Венер\Desktop\Мамины фотографии\Я весна\DSC02987.JPG"/>
          <p:cNvPicPr>
            <a:picLocks noChangeAspect="1" noChangeArrowheads="1"/>
          </p:cNvPicPr>
          <p:nvPr/>
        </p:nvPicPr>
        <p:blipFill>
          <a:blip r:embed="rId4" cstate="print"/>
          <a:srcRect t="9787"/>
          <a:stretch>
            <a:fillRect/>
          </a:stretch>
        </p:blipFill>
        <p:spPr bwMode="auto">
          <a:xfrm>
            <a:off x="467544" y="4005064"/>
            <a:ext cx="3923928" cy="2654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3" name="Picture 5" descr="C:\Users\Венер\Desktop\Мамины фотографии\Я весна\DSC02988.JPG"/>
          <p:cNvPicPr>
            <a:picLocks noChangeAspect="1" noChangeArrowheads="1"/>
          </p:cNvPicPr>
          <p:nvPr/>
        </p:nvPicPr>
        <p:blipFill>
          <a:blip r:embed="rId5" cstate="print"/>
          <a:srcRect t="10096"/>
          <a:stretch>
            <a:fillRect/>
          </a:stretch>
        </p:blipFill>
        <p:spPr bwMode="auto">
          <a:xfrm>
            <a:off x="4716016" y="4005064"/>
            <a:ext cx="3803914" cy="2564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Я и мой коллектив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6" descr="C:\Users\Венер\Desktop\Мамины фотографии\Солнышко фотосессия\солнышко Роман Арслан\image-0-02-04-61b5f7737ecbb817aac29e97002e3d6c0d459964b8d82ccc110a0ccffc9d31ec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96752"/>
            <a:ext cx="4032448" cy="226825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16386" name="Picture 2" descr="C:\Users\Венер\Desktop\Мамины фотографии\Солнышко фотосессия\солнышко Роман Арслан\image-0-02-04-e01d4e1570a777ff48f97959152ef1c93b35b80dd83e379660886c20146c2f84-V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196752"/>
            <a:ext cx="3312368" cy="248427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16387" name="Picture 3" descr="C:\Users\Венер\Desktop\Мамины фотографии\Солнышко фотосессия\солнышко Роман Арслан\image-0-02-04-ed411e81577eff65fad86c14b0c959baf4150dd0bb3ebc92340e3c623847c500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861048"/>
            <a:ext cx="3707904" cy="27809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16388" name="Picture 4" descr="C:\Users\Венер\Desktop\Мамины фотографии\Солнышко фотосессия\image-0-02-05-4fdffd47d657a16544a780ad4c6d1f5a3afc37abfc06316da0358115fdcb9a5d-V.jpg"/>
          <p:cNvPicPr>
            <a:picLocks noChangeAspect="1" noChangeArrowheads="1"/>
          </p:cNvPicPr>
          <p:nvPr/>
        </p:nvPicPr>
        <p:blipFill>
          <a:blip r:embed="rId5" cstate="print"/>
          <a:srcRect l="11180"/>
          <a:stretch>
            <a:fillRect/>
          </a:stretch>
        </p:blipFill>
        <p:spPr bwMode="auto">
          <a:xfrm>
            <a:off x="4572000" y="3861048"/>
            <a:ext cx="4320671" cy="273630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Венер\Desktop\Мамины фотографии\Солнышко фотосессия\image-0-02-05-d572b704983afeabaf2b2c484a2ccb50cb1364d8ef0514daa45cbb0be54e9a36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4282899" cy="2409131"/>
          </a:xfrm>
          <a:prstGeom prst="rect">
            <a:avLst/>
          </a:prstGeom>
          <a:noFill/>
        </p:spPr>
      </p:pic>
      <p:pic>
        <p:nvPicPr>
          <p:cNvPr id="17411" name="Picture 3" descr="C:\Users\Венер\Desktop\ЛАСТОЧКА\МАМА РАБОТА\Старшая группа\САЙТ 10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Акция –птица года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Users\Венер\Desktop\ЛАСТОЧКА\МАМА РАБОТА\Старшая группа\САЙТ 9\2.jpg"/>
          <p:cNvPicPr>
            <a:picLocks noChangeAspect="1" noChangeArrowheads="1"/>
          </p:cNvPicPr>
          <p:nvPr/>
        </p:nvPicPr>
        <p:blipFill>
          <a:blip r:embed="rId2" cstate="print"/>
          <a:srcRect b="7386"/>
          <a:stretch>
            <a:fillRect/>
          </a:stretch>
        </p:blipFill>
        <p:spPr bwMode="auto">
          <a:xfrm>
            <a:off x="0" y="764703"/>
            <a:ext cx="9144000" cy="62433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поисках сокровищ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5362" name="Picture 2" descr="C:\Users\Венер\Desktop\Мамины фотографии\Пираты\IMG_20190726_1004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12776"/>
            <a:ext cx="3528392" cy="26462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363" name="Picture 3" descr="C:\Users\Венер\Desktop\Мамины фотографии\Пираты\IMG_20190726_1012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412776"/>
            <a:ext cx="3707904" cy="27809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4" name="Picture 4" descr="C:\Users\Венер\Desktop\Мамины фотографии\Пираты\IMG_20190726_102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789040"/>
            <a:ext cx="3683901" cy="2762926"/>
          </a:xfrm>
          <a:prstGeom prst="roundRect">
            <a:avLst>
              <a:gd name="adj" fmla="val 16667"/>
            </a:avLst>
          </a:prstGeom>
          <a:ln>
            <a:solidFill>
              <a:srgbClr val="7030A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365" name="Picture 5" descr="C:\Users\Венер\Desktop\Мамины фотографии\Пираты\IMG_20190726_1036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717032"/>
            <a:ext cx="3528392" cy="2646294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енер\Desktop\1.2.Фотоотчет Игры Воскобович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395520" cy="70466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Венер\Desktop\1.2.Фото семинара РППС в групп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Венер\Desktop\Фото - семинар по ПД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Венер\Desktop\Фото Как спасали цифру 5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гости к нам пришла зима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146" name="Picture 2" descr="C:\Users\Венер\Desktop\Аттестация 20\РМ НАБИЕВА ООД\IMG_20191115_0909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4210414" cy="3157811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</p:pic>
      <p:pic>
        <p:nvPicPr>
          <p:cNvPr id="6147" name="Picture 3" descr="C:\Users\Венер\Desktop\Аттестация 20\РМ НАБИЕВА ООД\IMG_20191115_091800.jpg"/>
          <p:cNvPicPr>
            <a:picLocks noChangeAspect="1" noChangeArrowheads="1"/>
          </p:cNvPicPr>
          <p:nvPr/>
        </p:nvPicPr>
        <p:blipFill>
          <a:blip r:embed="rId3" cstate="print"/>
          <a:srcRect l="2742" t="6170"/>
          <a:stretch>
            <a:fillRect/>
          </a:stretch>
        </p:blipFill>
        <p:spPr bwMode="auto">
          <a:xfrm>
            <a:off x="5580112" y="1124744"/>
            <a:ext cx="2553748" cy="328498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6148" name="Picture 4" descr="C:\Users\Венер\Desktop\Аттестация 20\РМ НАБИЕВА ООД\IMG_20191115_092850.jpg"/>
          <p:cNvPicPr>
            <a:picLocks noChangeAspect="1" noChangeArrowheads="1"/>
          </p:cNvPicPr>
          <p:nvPr/>
        </p:nvPicPr>
        <p:blipFill>
          <a:blip r:embed="rId4" cstate="print"/>
          <a:srcRect t="15246"/>
          <a:stretch>
            <a:fillRect/>
          </a:stretch>
        </p:blipFill>
        <p:spPr bwMode="auto">
          <a:xfrm>
            <a:off x="4355976" y="3501008"/>
            <a:ext cx="2715766" cy="306896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6150" name="Picture 6" descr="C:\Users\Венер\Desktop\Аттестация 20\РМ НАБИЕВА ООД\IMG_20191115_0923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3284984"/>
            <a:ext cx="2463738" cy="32849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Расскажи-ка </a:t>
            </a:r>
            <a:endParaRPr lang="ru-RU" b="1" spc="50" dirty="0">
              <a:ln w="11430"/>
              <a:solidFill>
                <a:srgbClr val="7030A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8434" name="Picture 2" descr="C:\Users\Венер\Desktop\ЛАСТОЧКА\Новая папка\IMG_20200204_0758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2664296" cy="4736527"/>
          </a:xfrm>
          <a:prstGeom prst="rect">
            <a:avLst/>
          </a:prstGeom>
          <a:noFill/>
        </p:spPr>
      </p:pic>
      <p:pic>
        <p:nvPicPr>
          <p:cNvPr id="18435" name="Picture 3" descr="C:\Users\Венер\Desktop\ЛАСТОЧКА\Новая папка\IMG_20200204_080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1412776"/>
            <a:ext cx="2000821" cy="3557014"/>
          </a:xfrm>
          <a:prstGeom prst="rect">
            <a:avLst/>
          </a:prstGeom>
          <a:noFill/>
        </p:spPr>
      </p:pic>
      <p:pic>
        <p:nvPicPr>
          <p:cNvPr id="18436" name="Picture 4" descr="C:\Users\Венер\Desktop\ЛАСТОЧКА\Новая папка\IMG_20200204_0811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1412775"/>
            <a:ext cx="2016224" cy="3584399"/>
          </a:xfrm>
          <a:prstGeom prst="rect">
            <a:avLst/>
          </a:prstGeom>
          <a:noFill/>
        </p:spPr>
      </p:pic>
      <p:pic>
        <p:nvPicPr>
          <p:cNvPr id="18437" name="Picture 5" descr="C:\Users\Венер\Desktop\ЛАСТОЧКА\Новая папка\IMG_20191025_0804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4509120"/>
            <a:ext cx="3600400" cy="20252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День рождения  Снеговика</a:t>
            </a:r>
            <a:endParaRPr lang="ru-RU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7170" name="Picture 2" descr="C:\Users\Венер\Desktop\Аттестация 20\Развлечение День Р Снеговика\DSC028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149080"/>
            <a:ext cx="3059832" cy="22948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7171" name="Picture 3" descr="C:\Users\Венер\Desktop\Аттестация 20\Развлечение День Р Снеговика\DSC0285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96752"/>
            <a:ext cx="3116164" cy="233712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7175" name="Picture 7" descr="C:\Users\Венер\Desktop\Аттестация 20\Развлечение День Р Снеговика\DSC028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88156" y="4581128"/>
            <a:ext cx="2651787" cy="198884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7173" name="Picture 5" descr="C:\Users\Венер\Desktop\Аттестация 20\Развлечение День Р Снеговика\DSC02844.JPG"/>
          <p:cNvPicPr>
            <a:picLocks noChangeAspect="1" noChangeArrowheads="1"/>
          </p:cNvPicPr>
          <p:nvPr/>
        </p:nvPicPr>
        <p:blipFill>
          <a:blip r:embed="rId5" cstate="print"/>
          <a:srcRect b="13965"/>
          <a:stretch>
            <a:fillRect/>
          </a:stretch>
        </p:blipFill>
        <p:spPr bwMode="auto">
          <a:xfrm>
            <a:off x="2987824" y="2924944"/>
            <a:ext cx="3347864" cy="216024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7174" name="Picture 6" descr="C:\Users\Венер\Desktop\Аттестация 20\Развлечение День Р Снеговика\DSC028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1340768"/>
            <a:ext cx="3144349" cy="235826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 стране математики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8194" name="Picture 2" descr="C:\Users\Венер\Desktop\Сад 6\Мет час гр 7 фото\РОЗА МУСОВНА ПЕДЧАС\ЗАНЯТИЕ МАТЕМАТИКА ГР7\IMG_20190130_1137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24744"/>
            <a:ext cx="3384376" cy="253828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</p:pic>
      <p:pic>
        <p:nvPicPr>
          <p:cNvPr id="8195" name="Picture 3" descr="C:\Users\Венер\Desktop\Сад 6\Мет час гр 7 фото\РОЗА МУСОВНА ПЕДЧАС\ЗАНЯТИЕ МАТЕМАТИКА ГР7\IMG_20190130_1131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24744"/>
            <a:ext cx="3395869" cy="254690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</p:pic>
      <p:pic>
        <p:nvPicPr>
          <p:cNvPr id="8196" name="Picture 4" descr="C:\Users\Венер\Desktop\Сад 6\Мет час гр 7 фото\РОЗА МУСОВНА ПЕДЧАС\ЗАНЯТИЕ МАТЕМАТИКА ГР7\IMG_20190130_1135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933056"/>
            <a:ext cx="3443875" cy="258290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8197" name="Picture 5" descr="C:\Users\Венер\Desktop\Сад 6\Мет час гр 7 фото\РОЗА МУСОВНА ПЕДЧАС\ЗАНЯТИЕ МАТЕМАТИКА ГР7\IMG_20190130_1119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933056"/>
            <a:ext cx="3456384" cy="25922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39</Words>
  <Application>Microsoft Office PowerPoint</Application>
  <PresentationFormat>Экран (4:3)</PresentationFormat>
  <Paragraphs>13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Я воспитатель!</vt:lpstr>
      <vt:lpstr>Слайд 2</vt:lpstr>
      <vt:lpstr>Слайд 3</vt:lpstr>
      <vt:lpstr>Слайд 4</vt:lpstr>
      <vt:lpstr>Слайд 5</vt:lpstr>
      <vt:lpstr>В гости к нам пришла зима</vt:lpstr>
      <vt:lpstr>Расскажи-ка </vt:lpstr>
      <vt:lpstr>День рождения  Снеговика</vt:lpstr>
      <vt:lpstr>В стране математики</vt:lpstr>
      <vt:lpstr>Семинар -лето 2019</vt:lpstr>
      <vt:lpstr>Новогодний утренник</vt:lpstr>
      <vt:lpstr>Зимние забавы</vt:lpstr>
      <vt:lpstr>Праздник мам</vt:lpstr>
      <vt:lpstr>Встречаем весну</vt:lpstr>
      <vt:lpstr>Я и мой коллектив</vt:lpstr>
      <vt:lpstr>Слайд 16</vt:lpstr>
      <vt:lpstr>Акция –птица года</vt:lpstr>
      <vt:lpstr>В поисках сокровищ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Венер</dc:creator>
  <cp:lastModifiedBy>Венер</cp:lastModifiedBy>
  <cp:revision>25</cp:revision>
  <dcterms:created xsi:type="dcterms:W3CDTF">2020-08-22T15:43:35Z</dcterms:created>
  <dcterms:modified xsi:type="dcterms:W3CDTF">2020-08-22T18:28:34Z</dcterms:modified>
</cp:coreProperties>
</file>